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7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0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917393156190685"/>
          <c:y val="2.90342124595983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FD24-4D1F-A287-1D8E5847805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D24-4D1F-A287-1D8E58478050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FD24-4D1F-A287-1D8E58478050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24-4D1F-A287-1D8E58478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980032"/>
        <c:axId val="273982208"/>
      </c:barChart>
      <c:catAx>
        <c:axId val="2739800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603864597922635"/>
              <c:y val="0.8801772979964104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398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982208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128641444215E-2"/>
              <c:y val="0.4638896136286416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739800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7485630194500165"/>
          <c:y val="2.911225298715594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9AAD-4E52-8BE9-E885D2E9630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9AAD-4E52-8BE9-E885D2E9630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9AAD-4E52-8BE9-E885D2E9630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9AAD-4E52-8BE9-E885D2E9630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9AAD-4E52-8BE9-E885D2E9630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9AAD-4E52-8BE9-E885D2E96300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D-9AAD-4E52-8BE9-E885D2E96300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F-9AAD-4E52-8BE9-E885D2E9630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11-9AAD-4E52-8BE9-E885D2E9630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9AAD-4E52-8BE9-E885D2E9630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9AAD-4E52-8BE9-E885D2E96300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AAD-4E52-8BE9-E885D2E96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4295040"/>
        <c:axId val="274301312"/>
        <c:axId val="0"/>
      </c:bar3DChart>
      <c:catAx>
        <c:axId val="2742950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430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4301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3.5263382542932049E-2"/>
              <c:y val="0.445363695735216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27429504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34993448845445"/>
          <c:y val="0.16139006308421971"/>
          <c:w val="0.83328401986556122"/>
          <c:h val="0.71188460784628271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Midterm!$B$4:$B$13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Midterm!$D$4:$D$13</c:f>
              <c:numCache>
                <c:formatCode>#,##0.00</c:formatCode>
                <c:ptCount val="10"/>
                <c:pt idx="0">
                  <c:v>0</c:v>
                </c:pt>
                <c:pt idx="1">
                  <c:v>82.5</c:v>
                </c:pt>
                <c:pt idx="2">
                  <c:v>0</c:v>
                </c:pt>
                <c:pt idx="3">
                  <c:v>69.166666666666671</c:v>
                </c:pt>
                <c:pt idx="4">
                  <c:v>45.833333333333329</c:v>
                </c:pt>
                <c:pt idx="5">
                  <c:v>14.166666666666666</c:v>
                </c:pt>
                <c:pt idx="6">
                  <c:v>37.5</c:v>
                </c:pt>
                <c:pt idx="7">
                  <c:v>36.666666666666664</c:v>
                </c:pt>
                <c:pt idx="8">
                  <c:v>0</c:v>
                </c:pt>
                <c:pt idx="9">
                  <c:v>80.833333333333329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23-4527-A2DC-DE56C2AD555C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numRef>
              <c:f>Midterm!$B$4:$B$13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Midterm!$H$4:$H$13</c:f>
              <c:numCache>
                <c:formatCode>0.00</c:formatCode>
                <c:ptCount val="10"/>
                <c:pt idx="0">
                  <c:v>85.294117647058826</c:v>
                </c:pt>
                <c:pt idx="1">
                  <c:v>85.294117647058826</c:v>
                </c:pt>
                <c:pt idx="2">
                  <c:v>23.52941176470588</c:v>
                </c:pt>
                <c:pt idx="3">
                  <c:v>88.235294117647058</c:v>
                </c:pt>
                <c:pt idx="4">
                  <c:v>100</c:v>
                </c:pt>
                <c:pt idx="5">
                  <c:v>76.47058823529413</c:v>
                </c:pt>
                <c:pt idx="6">
                  <c:v>76.47058823529413</c:v>
                </c:pt>
                <c:pt idx="7">
                  <c:v>88.235294117647058</c:v>
                </c:pt>
                <c:pt idx="8">
                  <c:v>70.588235294117652</c:v>
                </c:pt>
                <c:pt idx="9">
                  <c:v>82.352941176470594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23-4527-A2DC-DE56C2AD5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4336000"/>
        <c:axId val="274350464"/>
      </c:lineChart>
      <c:catAx>
        <c:axId val="274336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017924087406264"/>
              <c:y val="0.9333663806343874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4350464"/>
        <c:crosses val="autoZero"/>
        <c:auto val="1"/>
        <c:lblAlgn val="ctr"/>
        <c:lblOffset val="100"/>
        <c:noMultiLvlLbl val="0"/>
      </c:catAx>
      <c:valAx>
        <c:axId val="27435046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2792311414434206E-2"/>
              <c:y val="0.4149166474217228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7433600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5489996061043722"/>
          <c:y val="0.80546363690365952"/>
          <c:w val="0.44548906870770094"/>
          <c:h val="6.44077708700694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E1-441A-B8E8-0FE8817906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E1-441A-B8E8-0FE8817906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E1-441A-B8E8-0FE8817906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8E1-441A-B8E8-0FE8817906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8E1-441A-B8E8-0FE8817906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8E1-441A-B8E8-0FE88179064B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8E1-441A-B8E8-0FE88179064B}"/>
              </c:ext>
            </c:extLst>
          </c:dPt>
          <c:cat>
            <c:strRef>
              <c:f>Midterm!$B$100:$B$106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Midterm!$C$100:$C$106</c:f>
              <c:numCache>
                <c:formatCode>0</c:formatCode>
                <c:ptCount val="7"/>
                <c:pt idx="0">
                  <c:v>3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E1-441A-B8E8-0FE881790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5103575164480538"/>
          <c:w val="0.84200038052257731"/>
          <c:h val="0.1179348623670709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07B12D-4E65-4ADC-83E5-8989D474F593}" type="doc">
      <dgm:prSet loTypeId="urn:microsoft.com/office/officeart/2005/8/layout/hList1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7E7AE5F-0598-4801-84E4-B9B018702057}">
      <dgm:prSet phldrT="[Text]"/>
      <dgm:spPr/>
      <dgm:t>
        <a:bodyPr/>
        <a:lstStyle/>
        <a:p>
          <a:r>
            <a:rPr lang="en-US" b="1" dirty="0"/>
            <a:t>- 1</a:t>
          </a:r>
          <a:endParaRPr lang="tr-TR" b="1" dirty="0"/>
        </a:p>
      </dgm:t>
    </dgm:pt>
    <dgm:pt modelId="{63113455-A3EC-4ABE-98C4-DE733028AC10}" type="parTrans" cxnId="{61ED9BBA-C642-4FB7-A35E-21F674943B5B}">
      <dgm:prSet/>
      <dgm:spPr/>
      <dgm:t>
        <a:bodyPr/>
        <a:lstStyle/>
        <a:p>
          <a:endParaRPr lang="tr-TR"/>
        </a:p>
      </dgm:t>
    </dgm:pt>
    <dgm:pt modelId="{43AE622D-6800-4E5D-9B3B-20F0FAA61CF2}" type="sibTrans" cxnId="{61ED9BBA-C642-4FB7-A35E-21F674943B5B}">
      <dgm:prSet/>
      <dgm:spPr/>
      <dgm:t>
        <a:bodyPr/>
        <a:lstStyle/>
        <a:p>
          <a:endParaRPr lang="tr-TR"/>
        </a:p>
      </dgm:t>
    </dgm:pt>
    <dgm:pt modelId="{9A10B160-D131-4D93-9D64-5C769E9164B9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15F3590E-AA33-4AC3-B5C1-3A53E158BA22}" type="parTrans" cxnId="{70AEA69F-AB2B-45F6-8AF1-646AE8F4FD35}">
      <dgm:prSet/>
      <dgm:spPr/>
      <dgm:t>
        <a:bodyPr/>
        <a:lstStyle/>
        <a:p>
          <a:endParaRPr lang="tr-TR"/>
        </a:p>
      </dgm:t>
    </dgm:pt>
    <dgm:pt modelId="{ABD88EB1-CCE3-420B-874D-8729B2AF3A55}" type="sibTrans" cxnId="{70AEA69F-AB2B-45F6-8AF1-646AE8F4FD35}">
      <dgm:prSet/>
      <dgm:spPr/>
      <dgm:t>
        <a:bodyPr/>
        <a:lstStyle/>
        <a:p>
          <a:endParaRPr lang="tr-TR"/>
        </a:p>
      </dgm:t>
    </dgm:pt>
    <dgm:pt modelId="{2A7B4D83-C598-4BEB-9D67-19A7F07EE0CB}">
      <dgm:prSet phldrT="[Text]"/>
      <dgm:spPr/>
      <dgm:t>
        <a:bodyPr/>
        <a:lstStyle/>
        <a:p>
          <a:r>
            <a:rPr lang="en-US" b="1" dirty="0"/>
            <a:t>0</a:t>
          </a:r>
          <a:endParaRPr lang="tr-TR" b="1" dirty="0"/>
        </a:p>
      </dgm:t>
    </dgm:pt>
    <dgm:pt modelId="{3F4F3841-4351-4825-BCBB-29EB0DA38942}" type="parTrans" cxnId="{422712DC-0D58-4FD9-A85F-0C5B427C1F09}">
      <dgm:prSet/>
      <dgm:spPr/>
      <dgm:t>
        <a:bodyPr/>
        <a:lstStyle/>
        <a:p>
          <a:endParaRPr lang="tr-TR"/>
        </a:p>
      </dgm:t>
    </dgm:pt>
    <dgm:pt modelId="{CADB4524-3188-45D7-BDB7-F26C897A6692}" type="sibTrans" cxnId="{422712DC-0D58-4FD9-A85F-0C5B427C1F09}">
      <dgm:prSet/>
      <dgm:spPr/>
      <dgm:t>
        <a:bodyPr/>
        <a:lstStyle/>
        <a:p>
          <a:endParaRPr lang="tr-TR"/>
        </a:p>
      </dgm:t>
    </dgm:pt>
    <dgm:pt modelId="{813D3D73-FC4E-4417-AA3C-F3F688BA0D3D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dirty="0"/>
        </a:p>
      </dgm:t>
    </dgm:pt>
    <dgm:pt modelId="{82FE60EA-CBEA-4A49-BC00-EFF14F2E74E8}" type="parTrans" cxnId="{A5077D85-DE1B-41DA-9491-827217A50BC5}">
      <dgm:prSet/>
      <dgm:spPr/>
      <dgm:t>
        <a:bodyPr/>
        <a:lstStyle/>
        <a:p>
          <a:endParaRPr lang="tr-TR"/>
        </a:p>
      </dgm:t>
    </dgm:pt>
    <dgm:pt modelId="{A688A3D9-9554-40D3-9444-480A6A928C14}" type="sibTrans" cxnId="{A5077D85-DE1B-41DA-9491-827217A50BC5}">
      <dgm:prSet/>
      <dgm:spPr/>
      <dgm:t>
        <a:bodyPr/>
        <a:lstStyle/>
        <a:p>
          <a:endParaRPr lang="tr-TR"/>
        </a:p>
      </dgm:t>
    </dgm:pt>
    <dgm:pt modelId="{BD222AEF-18D6-4C06-A242-2084018A3936}">
      <dgm:prSet phldrT="[Text]"/>
      <dgm:spPr/>
      <dgm:t>
        <a:bodyPr/>
        <a:lstStyle/>
        <a:p>
          <a:r>
            <a:rPr lang="en-US" b="1" dirty="0"/>
            <a:t>+ 1</a:t>
          </a:r>
          <a:endParaRPr lang="tr-TR" b="1" dirty="0"/>
        </a:p>
      </dgm:t>
    </dgm:pt>
    <dgm:pt modelId="{86FC026E-A003-4FCC-AB85-2398EA9D0E60}" type="parTrans" cxnId="{4E8D8627-273E-418C-B79D-FBEC6C6A9FE9}">
      <dgm:prSet/>
      <dgm:spPr/>
      <dgm:t>
        <a:bodyPr/>
        <a:lstStyle/>
        <a:p>
          <a:endParaRPr lang="tr-TR"/>
        </a:p>
      </dgm:t>
    </dgm:pt>
    <dgm:pt modelId="{DACBFA71-3BC1-46EA-8070-15A62C3CBA68}" type="sibTrans" cxnId="{4E8D8627-273E-418C-B79D-FBEC6C6A9FE9}">
      <dgm:prSet/>
      <dgm:spPr/>
      <dgm:t>
        <a:bodyPr/>
        <a:lstStyle/>
        <a:p>
          <a:endParaRPr lang="tr-TR"/>
        </a:p>
      </dgm:t>
    </dgm:pt>
    <dgm:pt modelId="{FBAA71E4-49F8-4013-BAD0-086430250A4E}">
      <dgm:prSet phldrT="[Text]"/>
      <dgm:spPr/>
      <dgm:t>
        <a:bodyPr/>
        <a:lstStyle/>
        <a:p>
          <a:pPr>
            <a:buFontTx/>
            <a:buNone/>
          </a:pP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0C6C05C8-68D8-46F5-A8C2-C44136BCB47B}" type="parTrans" cxnId="{C9C8B2FC-36F0-44E4-B7B1-0AD6D4B2FF1D}">
      <dgm:prSet/>
      <dgm:spPr/>
      <dgm:t>
        <a:bodyPr/>
        <a:lstStyle/>
        <a:p>
          <a:endParaRPr lang="tr-TR"/>
        </a:p>
      </dgm:t>
    </dgm:pt>
    <dgm:pt modelId="{C1C9A68D-F0A7-49D4-A04D-39953D820EA6}" type="sibTrans" cxnId="{C9C8B2FC-36F0-44E4-B7B1-0AD6D4B2FF1D}">
      <dgm:prSet/>
      <dgm:spPr/>
      <dgm:t>
        <a:bodyPr/>
        <a:lstStyle/>
        <a:p>
          <a:endParaRPr lang="tr-TR"/>
        </a:p>
      </dgm:t>
    </dgm:pt>
    <dgm:pt modelId="{012F00ED-B081-45E6-BB67-42B0FB8CF5A1}" type="pres">
      <dgm:prSet presAssocID="{C907B12D-4E65-4ADC-83E5-8989D474F593}" presName="Name0" presStyleCnt="0">
        <dgm:presLayoutVars>
          <dgm:dir/>
          <dgm:animLvl val="lvl"/>
          <dgm:resizeHandles val="exact"/>
        </dgm:presLayoutVars>
      </dgm:prSet>
      <dgm:spPr/>
    </dgm:pt>
    <dgm:pt modelId="{82845741-AA2D-4E18-A9F0-CE0670BEF982}" type="pres">
      <dgm:prSet presAssocID="{D7E7AE5F-0598-4801-84E4-B9B018702057}" presName="composite" presStyleCnt="0"/>
      <dgm:spPr/>
    </dgm:pt>
    <dgm:pt modelId="{25F2224A-05C8-446D-A97B-C30925D5C988}" type="pres">
      <dgm:prSet presAssocID="{D7E7AE5F-0598-4801-84E4-B9B0187020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DA10BEF-CDA2-421C-BD20-E5085E7EC82F}" type="pres">
      <dgm:prSet presAssocID="{D7E7AE5F-0598-4801-84E4-B9B018702057}" presName="desTx" presStyleLbl="alignAccFollowNode1" presStyleIdx="0" presStyleCnt="3">
        <dgm:presLayoutVars>
          <dgm:bulletEnabled val="1"/>
        </dgm:presLayoutVars>
      </dgm:prSet>
      <dgm:spPr/>
    </dgm:pt>
    <dgm:pt modelId="{C66EF033-0EFD-44EE-8EAE-2890150CFF81}" type="pres">
      <dgm:prSet presAssocID="{43AE622D-6800-4E5D-9B3B-20F0FAA61CF2}" presName="space" presStyleCnt="0"/>
      <dgm:spPr/>
    </dgm:pt>
    <dgm:pt modelId="{32A052F7-3DD8-4BDA-8860-CE353279BDD4}" type="pres">
      <dgm:prSet presAssocID="{2A7B4D83-C598-4BEB-9D67-19A7F07EE0CB}" presName="composite" presStyleCnt="0"/>
      <dgm:spPr/>
    </dgm:pt>
    <dgm:pt modelId="{A51B509C-5139-43F2-B4BF-520F2F33C39B}" type="pres">
      <dgm:prSet presAssocID="{2A7B4D83-C598-4BEB-9D67-19A7F07EE0C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2BEE192-EFA9-40EC-910D-B8EA418810CB}" type="pres">
      <dgm:prSet presAssocID="{2A7B4D83-C598-4BEB-9D67-19A7F07EE0CB}" presName="desTx" presStyleLbl="alignAccFollowNode1" presStyleIdx="1" presStyleCnt="3">
        <dgm:presLayoutVars>
          <dgm:bulletEnabled val="1"/>
        </dgm:presLayoutVars>
      </dgm:prSet>
      <dgm:spPr/>
    </dgm:pt>
    <dgm:pt modelId="{C93911A0-FA3E-415B-9E88-A6E958DCD0B4}" type="pres">
      <dgm:prSet presAssocID="{CADB4524-3188-45D7-BDB7-F26C897A6692}" presName="space" presStyleCnt="0"/>
      <dgm:spPr/>
    </dgm:pt>
    <dgm:pt modelId="{F0DF0E16-7746-4043-A031-599A45FBAD6F}" type="pres">
      <dgm:prSet presAssocID="{BD222AEF-18D6-4C06-A242-2084018A3936}" presName="composite" presStyleCnt="0"/>
      <dgm:spPr/>
    </dgm:pt>
    <dgm:pt modelId="{6040F2AC-5909-40F5-8DC6-6BA1BD60F053}" type="pres">
      <dgm:prSet presAssocID="{BD222AEF-18D6-4C06-A242-2084018A393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FB942A4-0A61-4D5E-B414-12F448818686}" type="pres">
      <dgm:prSet presAssocID="{BD222AEF-18D6-4C06-A242-2084018A393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731250B-E6B7-4493-A63D-4070E50679C0}" type="presOf" srcId="{FBAA71E4-49F8-4013-BAD0-086430250A4E}" destId="{7FB942A4-0A61-4D5E-B414-12F448818686}" srcOrd="0" destOrd="0" presId="urn:microsoft.com/office/officeart/2005/8/layout/hList1"/>
    <dgm:cxn modelId="{63FBC91D-2227-4795-BD65-A489E89C38EA}" type="presOf" srcId="{813D3D73-FC4E-4417-AA3C-F3F688BA0D3D}" destId="{F2BEE192-EFA9-40EC-910D-B8EA418810CB}" srcOrd="0" destOrd="0" presId="urn:microsoft.com/office/officeart/2005/8/layout/hList1"/>
    <dgm:cxn modelId="{4E8D8627-273E-418C-B79D-FBEC6C6A9FE9}" srcId="{C907B12D-4E65-4ADC-83E5-8989D474F593}" destId="{BD222AEF-18D6-4C06-A242-2084018A3936}" srcOrd="2" destOrd="0" parTransId="{86FC026E-A003-4FCC-AB85-2398EA9D0E60}" sibTransId="{DACBFA71-3BC1-46EA-8070-15A62C3CBA68}"/>
    <dgm:cxn modelId="{44C28B27-ED77-4164-B6D8-7554F80C6CE8}" type="presOf" srcId="{BD222AEF-18D6-4C06-A242-2084018A3936}" destId="{6040F2AC-5909-40F5-8DC6-6BA1BD60F053}" srcOrd="0" destOrd="0" presId="urn:microsoft.com/office/officeart/2005/8/layout/hList1"/>
    <dgm:cxn modelId="{0C024766-5B1F-4406-AFA9-7CE911EE7FC8}" type="presOf" srcId="{9A10B160-D131-4D93-9D64-5C769E9164B9}" destId="{FDA10BEF-CDA2-421C-BD20-E5085E7EC82F}" srcOrd="0" destOrd="0" presId="urn:microsoft.com/office/officeart/2005/8/layout/hList1"/>
    <dgm:cxn modelId="{57991A68-27C1-4E7C-9985-E0C9CDBAAD9D}" type="presOf" srcId="{2A7B4D83-C598-4BEB-9D67-19A7F07EE0CB}" destId="{A51B509C-5139-43F2-B4BF-520F2F33C39B}" srcOrd="0" destOrd="0" presId="urn:microsoft.com/office/officeart/2005/8/layout/hList1"/>
    <dgm:cxn modelId="{9A5DAE57-9ED2-4D1A-BC42-352BD06230BC}" type="presOf" srcId="{D7E7AE5F-0598-4801-84E4-B9B018702057}" destId="{25F2224A-05C8-446D-A97B-C30925D5C988}" srcOrd="0" destOrd="0" presId="urn:microsoft.com/office/officeart/2005/8/layout/hList1"/>
    <dgm:cxn modelId="{A5077D85-DE1B-41DA-9491-827217A50BC5}" srcId="{2A7B4D83-C598-4BEB-9D67-19A7F07EE0CB}" destId="{813D3D73-FC4E-4417-AA3C-F3F688BA0D3D}" srcOrd="0" destOrd="0" parTransId="{82FE60EA-CBEA-4A49-BC00-EFF14F2E74E8}" sibTransId="{A688A3D9-9554-40D3-9444-480A6A928C14}"/>
    <dgm:cxn modelId="{07269599-BA9F-4873-9791-852735798555}" type="presOf" srcId="{C907B12D-4E65-4ADC-83E5-8989D474F593}" destId="{012F00ED-B081-45E6-BB67-42B0FB8CF5A1}" srcOrd="0" destOrd="0" presId="urn:microsoft.com/office/officeart/2005/8/layout/hList1"/>
    <dgm:cxn modelId="{70AEA69F-AB2B-45F6-8AF1-646AE8F4FD35}" srcId="{D7E7AE5F-0598-4801-84E4-B9B018702057}" destId="{9A10B160-D131-4D93-9D64-5C769E9164B9}" srcOrd="0" destOrd="0" parTransId="{15F3590E-AA33-4AC3-B5C1-3A53E158BA22}" sibTransId="{ABD88EB1-CCE3-420B-874D-8729B2AF3A55}"/>
    <dgm:cxn modelId="{61ED9BBA-C642-4FB7-A35E-21F674943B5B}" srcId="{C907B12D-4E65-4ADC-83E5-8989D474F593}" destId="{D7E7AE5F-0598-4801-84E4-B9B018702057}" srcOrd="0" destOrd="0" parTransId="{63113455-A3EC-4ABE-98C4-DE733028AC10}" sibTransId="{43AE622D-6800-4E5D-9B3B-20F0FAA61CF2}"/>
    <dgm:cxn modelId="{422712DC-0D58-4FD9-A85F-0C5B427C1F09}" srcId="{C907B12D-4E65-4ADC-83E5-8989D474F593}" destId="{2A7B4D83-C598-4BEB-9D67-19A7F07EE0CB}" srcOrd="1" destOrd="0" parTransId="{3F4F3841-4351-4825-BCBB-29EB0DA38942}" sibTransId="{CADB4524-3188-45D7-BDB7-F26C897A6692}"/>
    <dgm:cxn modelId="{C9C8B2FC-36F0-44E4-B7B1-0AD6D4B2FF1D}" srcId="{BD222AEF-18D6-4C06-A242-2084018A3936}" destId="{FBAA71E4-49F8-4013-BAD0-086430250A4E}" srcOrd="0" destOrd="0" parTransId="{0C6C05C8-68D8-46F5-A8C2-C44136BCB47B}" sibTransId="{C1C9A68D-F0A7-49D4-A04D-39953D820EA6}"/>
    <dgm:cxn modelId="{D2F2F339-9D76-4C63-A154-7A0909FC3E38}" type="presParOf" srcId="{012F00ED-B081-45E6-BB67-42B0FB8CF5A1}" destId="{82845741-AA2D-4E18-A9F0-CE0670BEF982}" srcOrd="0" destOrd="0" presId="urn:microsoft.com/office/officeart/2005/8/layout/hList1"/>
    <dgm:cxn modelId="{C55A6ACC-1799-4831-A6AA-2246D5DAFD27}" type="presParOf" srcId="{82845741-AA2D-4E18-A9F0-CE0670BEF982}" destId="{25F2224A-05C8-446D-A97B-C30925D5C988}" srcOrd="0" destOrd="0" presId="urn:microsoft.com/office/officeart/2005/8/layout/hList1"/>
    <dgm:cxn modelId="{D7E62197-E984-4FA3-BC4C-6FCB9A121C88}" type="presParOf" srcId="{82845741-AA2D-4E18-A9F0-CE0670BEF982}" destId="{FDA10BEF-CDA2-421C-BD20-E5085E7EC82F}" srcOrd="1" destOrd="0" presId="urn:microsoft.com/office/officeart/2005/8/layout/hList1"/>
    <dgm:cxn modelId="{6BBFDB26-2618-4AEC-94AC-81EBEE3B44A1}" type="presParOf" srcId="{012F00ED-B081-45E6-BB67-42B0FB8CF5A1}" destId="{C66EF033-0EFD-44EE-8EAE-2890150CFF81}" srcOrd="1" destOrd="0" presId="urn:microsoft.com/office/officeart/2005/8/layout/hList1"/>
    <dgm:cxn modelId="{77D949F8-C1CA-45E5-B242-85013D445075}" type="presParOf" srcId="{012F00ED-B081-45E6-BB67-42B0FB8CF5A1}" destId="{32A052F7-3DD8-4BDA-8860-CE353279BDD4}" srcOrd="2" destOrd="0" presId="urn:microsoft.com/office/officeart/2005/8/layout/hList1"/>
    <dgm:cxn modelId="{24049CDD-5DCB-45A4-B68C-F2922406A83E}" type="presParOf" srcId="{32A052F7-3DD8-4BDA-8860-CE353279BDD4}" destId="{A51B509C-5139-43F2-B4BF-520F2F33C39B}" srcOrd="0" destOrd="0" presId="urn:microsoft.com/office/officeart/2005/8/layout/hList1"/>
    <dgm:cxn modelId="{7DE24602-ED27-4E64-BA54-CD456F1EE5F6}" type="presParOf" srcId="{32A052F7-3DD8-4BDA-8860-CE353279BDD4}" destId="{F2BEE192-EFA9-40EC-910D-B8EA418810CB}" srcOrd="1" destOrd="0" presId="urn:microsoft.com/office/officeart/2005/8/layout/hList1"/>
    <dgm:cxn modelId="{DC5CE306-78AC-47D6-A83C-FFB4056209F3}" type="presParOf" srcId="{012F00ED-B081-45E6-BB67-42B0FB8CF5A1}" destId="{C93911A0-FA3E-415B-9E88-A6E958DCD0B4}" srcOrd="3" destOrd="0" presId="urn:microsoft.com/office/officeart/2005/8/layout/hList1"/>
    <dgm:cxn modelId="{4E5A55E3-710A-4162-8781-AEEAE81AF70C}" type="presParOf" srcId="{012F00ED-B081-45E6-BB67-42B0FB8CF5A1}" destId="{F0DF0E16-7746-4043-A031-599A45FBAD6F}" srcOrd="4" destOrd="0" presId="urn:microsoft.com/office/officeart/2005/8/layout/hList1"/>
    <dgm:cxn modelId="{285F8A8C-F016-4A32-992C-D2377CC2DA40}" type="presParOf" srcId="{F0DF0E16-7746-4043-A031-599A45FBAD6F}" destId="{6040F2AC-5909-40F5-8DC6-6BA1BD60F053}" srcOrd="0" destOrd="0" presId="urn:microsoft.com/office/officeart/2005/8/layout/hList1"/>
    <dgm:cxn modelId="{B0AC88B3-A1E9-4D25-AFED-7AFEC98C730D}" type="presParOf" srcId="{F0DF0E16-7746-4043-A031-599A45FBAD6F}" destId="{7FB942A4-0A61-4D5E-B414-12F4488186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2224A-05C8-446D-A97B-C30925D5C988}">
      <dsp:nvSpPr>
        <dsp:cNvPr id="0" name=""/>
        <dsp:cNvSpPr/>
      </dsp:nvSpPr>
      <dsp:spPr>
        <a:xfrm>
          <a:off x="2546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- 1</a:t>
          </a:r>
          <a:endParaRPr lang="tr-TR" sz="3200" b="1" kern="1200" dirty="0"/>
        </a:p>
      </dsp:txBody>
      <dsp:txXfrm>
        <a:off x="2546" y="185220"/>
        <a:ext cx="2482364" cy="921600"/>
      </dsp:txXfrm>
    </dsp:sp>
    <dsp:sp modelId="{FDA10BEF-CDA2-421C-BD20-E5085E7EC82F}">
      <dsp:nvSpPr>
        <dsp:cNvPr id="0" name=""/>
        <dsp:cNvSpPr/>
      </dsp:nvSpPr>
      <dsp:spPr>
        <a:xfrm>
          <a:off x="2546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2546" y="1106820"/>
        <a:ext cx="2482364" cy="2591280"/>
      </dsp:txXfrm>
    </dsp:sp>
    <dsp:sp modelId="{A51B509C-5139-43F2-B4BF-520F2F33C39B}">
      <dsp:nvSpPr>
        <dsp:cNvPr id="0" name=""/>
        <dsp:cNvSpPr/>
      </dsp:nvSpPr>
      <dsp:spPr>
        <a:xfrm>
          <a:off x="2832441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0</a:t>
          </a:r>
          <a:endParaRPr lang="tr-TR" sz="3200" b="1" kern="1200" dirty="0"/>
        </a:p>
      </dsp:txBody>
      <dsp:txXfrm>
        <a:off x="2832441" y="185220"/>
        <a:ext cx="2482364" cy="921600"/>
      </dsp:txXfrm>
    </dsp:sp>
    <dsp:sp modelId="{F2BEE192-EFA9-40EC-910D-B8EA418810CB}">
      <dsp:nvSpPr>
        <dsp:cNvPr id="0" name=""/>
        <dsp:cNvSpPr/>
      </dsp:nvSpPr>
      <dsp:spPr>
        <a:xfrm>
          <a:off x="2832441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sz="3200" kern="1200" dirty="0"/>
        </a:p>
      </dsp:txBody>
      <dsp:txXfrm>
        <a:off x="2832441" y="1106820"/>
        <a:ext cx="2482364" cy="2591280"/>
      </dsp:txXfrm>
    </dsp:sp>
    <dsp:sp modelId="{6040F2AC-5909-40F5-8DC6-6BA1BD60F053}">
      <dsp:nvSpPr>
        <dsp:cNvPr id="0" name=""/>
        <dsp:cNvSpPr/>
      </dsp:nvSpPr>
      <dsp:spPr>
        <a:xfrm>
          <a:off x="5662337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+ 1</a:t>
          </a:r>
          <a:endParaRPr lang="tr-TR" sz="3200" b="1" kern="1200" dirty="0"/>
        </a:p>
      </dsp:txBody>
      <dsp:txXfrm>
        <a:off x="5662337" y="185220"/>
        <a:ext cx="2482364" cy="921600"/>
      </dsp:txXfrm>
    </dsp:sp>
    <dsp:sp modelId="{7FB942A4-0A61-4D5E-B414-12F448818686}">
      <dsp:nvSpPr>
        <dsp:cNvPr id="0" name=""/>
        <dsp:cNvSpPr/>
      </dsp:nvSpPr>
      <dsp:spPr>
        <a:xfrm>
          <a:off x="5662337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5662337" y="1106820"/>
        <a:ext cx="2482364" cy="259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9154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683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7/04/2025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THM 243</a:t>
            </a:r>
            <a:endParaRPr lang="tr-TR" sz="280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07</a:t>
            </a:r>
            <a:r>
              <a:rPr lang="en-AU" altLang="tr-TR" sz="1400" dirty="0"/>
              <a:t>/</a:t>
            </a:r>
            <a:r>
              <a:rPr lang="en-US" altLang="tr-TR" sz="1400" dirty="0"/>
              <a:t>04</a:t>
            </a:r>
            <a:r>
              <a:rPr lang="en-AU" altLang="tr-TR" sz="1400" dirty="0"/>
              <a:t>/20</a:t>
            </a:r>
            <a:r>
              <a:rPr lang="en-US" altLang="tr-TR" sz="1400" dirty="0"/>
              <a:t>25</a:t>
            </a:r>
            <a:endParaRPr lang="tr-TR" altLang="tr-TR" sz="1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96952"/>
            <a:ext cx="8229600" cy="792411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THM 243 </a:t>
            </a: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Statistics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7864" y="6453336"/>
            <a:ext cx="909464" cy="30003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8730"/>
              </p:ext>
            </p:extLst>
          </p:nvPr>
        </p:nvGraphicFramePr>
        <p:xfrm>
          <a:off x="323528" y="157162"/>
          <a:ext cx="8640963" cy="608941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4247569194"/>
                    </a:ext>
                  </a:extLst>
                </a:gridCol>
                <a:gridCol w="864094">
                  <a:extLst>
                    <a:ext uri="{9D8B030D-6E8A-4147-A177-3AD203B41FA5}">
                      <a16:colId xmlns:a16="http://schemas.microsoft.com/office/drawing/2014/main" val="1473410904"/>
                    </a:ext>
                  </a:extLst>
                </a:gridCol>
                <a:gridCol w="1056120">
                  <a:extLst>
                    <a:ext uri="{9D8B030D-6E8A-4147-A177-3AD203B41FA5}">
                      <a16:colId xmlns:a16="http://schemas.microsoft.com/office/drawing/2014/main" val="257462528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190598285"/>
                    </a:ext>
                  </a:extLst>
                </a:gridCol>
              </a:tblGrid>
              <a:tr h="4557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+ </a:t>
                      </a:r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Att.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69.17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72.35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76.47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29.70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76.47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10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051202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74246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Average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77.65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  <a:tr h="45572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Standard. Dev.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1134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Max.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1923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Min.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8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884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dirty="0">
                <a:latin typeface="Times New Roman" panose="02020603050405020304" pitchFamily="18" charset="0"/>
              </a:rPr>
              <a:t>C. C.</a:t>
            </a:r>
            <a:r>
              <a:rPr lang="tr-TR" altLang="en-US" dirty="0">
                <a:latin typeface="Times New Roman" panose="02020603050405020304" pitchFamily="18" charset="0"/>
              </a:rPr>
              <a:t>) returns the correlation coefficients between two </a:t>
            </a:r>
            <a:r>
              <a:rPr lang="en-US" altLang="en-US" dirty="0">
                <a:latin typeface="Times New Roman" panose="02020603050405020304" pitchFamily="18" charset="0"/>
              </a:rPr>
              <a:t>numerical </a:t>
            </a:r>
            <a:r>
              <a:rPr lang="tr-TR" altLang="en-US" dirty="0">
                <a:latin typeface="Times New Roman" panose="02020603050405020304" pitchFamily="18" charset="0"/>
              </a:rPr>
              <a:t>data sets.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0BCFC-107A-4929-B1D8-224BC79FDA0A}"/>
              </a:ext>
            </a:extLst>
          </p:cNvPr>
          <p:cNvSpPr txBox="1"/>
          <p:nvPr/>
        </p:nvSpPr>
        <p:spPr>
          <a:xfrm>
            <a:off x="1368753" y="1898651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1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≤ C. C. ≤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85A0F86-462A-4215-B677-9BB99877BD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739698"/>
              </p:ext>
            </p:extLst>
          </p:nvPr>
        </p:nvGraphicFramePr>
        <p:xfrm>
          <a:off x="539552" y="2353660"/>
          <a:ext cx="8147248" cy="3883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BB99A-53A3-411B-8323-A24666150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646788"/>
              </p:ext>
            </p:extLst>
          </p:nvPr>
        </p:nvGraphicFramePr>
        <p:xfrm>
          <a:off x="539552" y="2420888"/>
          <a:ext cx="79928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3603516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8839589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870319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1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7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2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8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3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+ 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7479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53924"/>
            <a:ext cx="8229600" cy="792089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60620302"/>
              </p:ext>
            </p:extLst>
          </p:nvPr>
        </p:nvGraphicFramePr>
        <p:xfrm>
          <a:off x="179388" y="260648"/>
          <a:ext cx="8785099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56" name="Worksheet" r:id="rId4" imgW="6229285" imgH="3867086" progId="Excel.Sheet.8">
                  <p:embed/>
                </p:oleObj>
              </mc:Choice>
              <mc:Fallback>
                <p:oleObj name="Worksheet" r:id="rId4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785099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56" y="2708920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790735"/>
              </p:ext>
            </p:extLst>
          </p:nvPr>
        </p:nvGraphicFramePr>
        <p:xfrm>
          <a:off x="179512" y="157162"/>
          <a:ext cx="8784976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1579574"/>
              </p:ext>
            </p:extLst>
          </p:nvPr>
        </p:nvGraphicFramePr>
        <p:xfrm>
          <a:off x="202595" y="157162"/>
          <a:ext cx="8738810" cy="608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012273"/>
              </p:ext>
            </p:extLst>
          </p:nvPr>
        </p:nvGraphicFramePr>
        <p:xfrm>
          <a:off x="179512" y="157162"/>
          <a:ext cx="8712968" cy="629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B91E37-512A-41A6-8982-8503ECC3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00"/>
          </a:xfrm>
        </p:spPr>
        <p:txBody>
          <a:bodyPr/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3200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68528"/>
              </p:ext>
            </p:extLst>
          </p:nvPr>
        </p:nvGraphicFramePr>
        <p:xfrm>
          <a:off x="431540" y="764704"/>
          <a:ext cx="8280920" cy="568863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</a:tblGrid>
              <a:tr h="5299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Start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End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Duration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Grade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16:11:00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16:21:00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16:24:00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16:18:00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16:16:00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16:11:00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10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16:24:00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051202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74246"/>
                  </a:ext>
                </a:extLst>
              </a:tr>
              <a:tr h="429886">
                <a:tc gridSpan="4"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Correlation Coefficient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49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649F8E3-FB7D-4E63-B3E8-E15A685539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026171"/>
              </p:ext>
            </p:extLst>
          </p:nvPr>
        </p:nvGraphicFramePr>
        <p:xfrm>
          <a:off x="4860032" y="764704"/>
          <a:ext cx="4176463" cy="53285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4200780884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3358899586"/>
                    </a:ext>
                  </a:extLst>
                </a:gridCol>
                <a:gridCol w="1044115">
                  <a:extLst>
                    <a:ext uri="{9D8B030D-6E8A-4147-A177-3AD203B41FA5}">
                      <a16:colId xmlns:a16="http://schemas.microsoft.com/office/drawing/2014/main" val="493968515"/>
                    </a:ext>
                  </a:extLst>
                </a:gridCol>
              </a:tblGrid>
              <a:tr h="5920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Time (Min.)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Frequency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%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118239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0 – 14.99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25621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15 – 29.99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476705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30 – 44.99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774388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45 – 59.99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54376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60 – 74.99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322673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75 – 89.99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034480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&gt;= 90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286049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100 %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639520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529974"/>
              </p:ext>
            </p:extLst>
          </p:nvPr>
        </p:nvGraphicFramePr>
        <p:xfrm>
          <a:off x="395537" y="764704"/>
          <a:ext cx="4176464" cy="5328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60007" dir="5400000" sy="-100000" algn="bl" rotWithShape="0"/>
                </a:effectLst>
              </a:rPr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learn from teachers who are: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27A62EE1-0910-411E-A61A-AE4E5D53EBE1}"/>
              </a:ext>
            </a:extLst>
          </p:cNvPr>
          <p:cNvSpPr/>
          <p:nvPr/>
        </p:nvSpPr>
        <p:spPr>
          <a:xfrm>
            <a:off x="442912" y="2040128"/>
            <a:ext cx="1824831" cy="131686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prepared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BA664883-F002-4E00-8ACC-1B6D1EAD5E13}"/>
              </a:ext>
            </a:extLst>
          </p:cNvPr>
          <p:cNvSpPr/>
          <p:nvPr/>
        </p:nvSpPr>
        <p:spPr>
          <a:xfrm>
            <a:off x="3277827" y="2112136"/>
            <a:ext cx="1377484" cy="124485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on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1EB3D00-F8BB-4952-9C67-F42B3473D039}"/>
              </a:ext>
            </a:extLst>
          </p:cNvPr>
          <p:cNvSpPr/>
          <p:nvPr/>
        </p:nvSpPr>
        <p:spPr>
          <a:xfrm>
            <a:off x="5868144" y="1900747"/>
            <a:ext cx="2509886" cy="146043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teach the full number of weeks and hours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128302C-45B7-40AD-A846-122147256870}"/>
              </a:ext>
            </a:extLst>
          </p:cNvPr>
          <p:cNvSpPr/>
          <p:nvPr/>
        </p:nvSpPr>
        <p:spPr>
          <a:xfrm>
            <a:off x="395536" y="4263748"/>
            <a:ext cx="2016223" cy="168553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evaluate the assignments and exams properly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4D4B33DC-E298-4068-8F8A-F58EC43DE1A6}"/>
              </a:ext>
            </a:extLst>
          </p:cNvPr>
          <p:cNvSpPr/>
          <p:nvPr/>
        </p:nvSpPr>
        <p:spPr>
          <a:xfrm>
            <a:off x="3275856" y="4263748"/>
            <a:ext cx="2016223" cy="168553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use a variety of challenging teaching methods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8F475A58-CF48-4420-AF92-EEFBD969A8D3}"/>
              </a:ext>
            </a:extLst>
          </p:cNvPr>
          <p:cNvSpPr/>
          <p:nvPr/>
        </p:nvSpPr>
        <p:spPr>
          <a:xfrm>
            <a:off x="6300192" y="4263747"/>
            <a:ext cx="2077838" cy="1613177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engage students actively in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8CD1FA73-CC6D-40C8-BA12-C1EF11E747AB}"/>
              </a:ext>
            </a:extLst>
          </p:cNvPr>
          <p:cNvSpPr/>
          <p:nvPr/>
        </p:nvSpPr>
        <p:spPr>
          <a:xfrm>
            <a:off x="380730" y="2116088"/>
            <a:ext cx="174299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F1DF043-E3E6-4459-A60C-3BEF1CE24138}"/>
              </a:ext>
            </a:extLst>
          </p:cNvPr>
          <p:cNvSpPr/>
          <p:nvPr/>
        </p:nvSpPr>
        <p:spPr>
          <a:xfrm>
            <a:off x="2980680" y="2116088"/>
            <a:ext cx="1584176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creative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AD790091-C5D5-4564-B788-7F831F4C548A}"/>
              </a:ext>
            </a:extLst>
          </p:cNvPr>
          <p:cNvSpPr/>
          <p:nvPr/>
        </p:nvSpPr>
        <p:spPr>
          <a:xfrm>
            <a:off x="5004048" y="2116088"/>
            <a:ext cx="331236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participate in class effectively and interactively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3D8B6584-DADE-47BB-B485-71A71261A9C9}"/>
              </a:ext>
            </a:extLst>
          </p:cNvPr>
          <p:cNvSpPr/>
          <p:nvPr/>
        </p:nvSpPr>
        <p:spPr>
          <a:xfrm>
            <a:off x="1684536" y="4077072"/>
            <a:ext cx="4176464" cy="187220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exam and assignment formats that</a:t>
            </a:r>
            <a:r>
              <a:rPr lang="en-US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 </a:t>
            </a:r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reinforce learning </a:t>
            </a:r>
            <a:r>
              <a:rPr lang="tr-TR" altLang="en-US" sz="1800" b="1" dirty="0">
                <a:solidFill>
                  <a:srgbClr val="001018"/>
                </a:solidFill>
                <a:latin typeface="Times New Roman" panose="02020603050405020304" pitchFamily="18" charset="0"/>
              </a:rPr>
              <a:t>beyond memorization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641848FE-6180-4920-AA6B-586299C4E453}"/>
              </a:ext>
            </a:extLst>
          </p:cNvPr>
          <p:cNvSpPr/>
          <p:nvPr/>
        </p:nvSpPr>
        <p:spPr>
          <a:xfrm>
            <a:off x="514399" y="1628800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informed of the dates of major exams and assignments ahead of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B36718E-D9A2-4E98-AFED-303FF22BF4C0}"/>
              </a:ext>
            </a:extLst>
          </p:cNvPr>
          <p:cNvSpPr/>
          <p:nvPr/>
        </p:nvSpPr>
        <p:spPr>
          <a:xfrm>
            <a:off x="5220072" y="1628800"/>
            <a:ext cx="2382171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see their grades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8B8EE744-6D0C-4A0E-8528-21F8C996A48E}"/>
              </a:ext>
            </a:extLst>
          </p:cNvPr>
          <p:cNvSpPr/>
          <p:nvPr/>
        </p:nvSpPr>
        <p:spPr>
          <a:xfrm>
            <a:off x="5085429" y="3717032"/>
            <a:ext cx="2905473" cy="172819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made aware of the rules and available choices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81DA6C16-ED7C-43CF-BCAD-FACFADD3E5FF}"/>
              </a:ext>
            </a:extLst>
          </p:cNvPr>
          <p:cNvSpPr/>
          <p:nvPr/>
        </p:nvSpPr>
        <p:spPr>
          <a:xfrm>
            <a:off x="658415" y="3717032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receive frequent and timely evaluation of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marL="0" indent="0" eaLnBrk="1" hangingPunct="1">
              <a:buNone/>
            </a:pPr>
            <a:endParaRPr lang="tr-TR" altLang="en-US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5A5D5E63-6830-461F-9BF2-96FC2108EFFF}"/>
              </a:ext>
            </a:extLst>
          </p:cNvPr>
          <p:cNvSpPr/>
          <p:nvPr/>
        </p:nvSpPr>
        <p:spPr>
          <a:xfrm>
            <a:off x="641648" y="2132857"/>
            <a:ext cx="1986136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Weekly assignments and readings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35F14033-590F-4CC3-AEFB-481DC80F25A7}"/>
              </a:ext>
            </a:extLst>
          </p:cNvPr>
          <p:cNvSpPr/>
          <p:nvPr/>
        </p:nvSpPr>
        <p:spPr>
          <a:xfrm>
            <a:off x="6372200" y="2132857"/>
            <a:ext cx="2232248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Learning objectives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1189BB3-4CAD-4A2C-AE94-06B7EC2EBDE1}"/>
              </a:ext>
            </a:extLst>
          </p:cNvPr>
          <p:cNvSpPr/>
          <p:nvPr/>
        </p:nvSpPr>
        <p:spPr>
          <a:xfrm>
            <a:off x="667778" y="4005064"/>
            <a:ext cx="2248038" cy="158417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Expectations from students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07954510-9D48-4DD0-8391-8F5A47F07107}"/>
              </a:ext>
            </a:extLst>
          </p:cNvPr>
          <p:cNvSpPr/>
          <p:nvPr/>
        </p:nvSpPr>
        <p:spPr>
          <a:xfrm>
            <a:off x="5292080" y="3775620"/>
            <a:ext cx="3394720" cy="171564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Explicit description of how evaluation and grading will be done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4650FAB1-267D-4043-96FF-8A0D19799794}"/>
              </a:ext>
            </a:extLst>
          </p:cNvPr>
          <p:cNvSpPr/>
          <p:nvPr/>
        </p:nvSpPr>
        <p:spPr>
          <a:xfrm>
            <a:off x="442913" y="1772816"/>
            <a:ext cx="1968848" cy="136815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treated politely and with respect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18E9908B-4CEE-4CA5-88CC-5DA2B470F4ED}"/>
              </a:ext>
            </a:extLst>
          </p:cNvPr>
          <p:cNvSpPr/>
          <p:nvPr/>
        </p:nvSpPr>
        <p:spPr>
          <a:xfrm>
            <a:off x="5292080" y="1772816"/>
            <a:ext cx="2736304" cy="122413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two-way communication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B764E00A-DDB0-4272-9DC9-91586469FA40}"/>
              </a:ext>
            </a:extLst>
          </p:cNvPr>
          <p:cNvSpPr/>
          <p:nvPr/>
        </p:nvSpPr>
        <p:spPr>
          <a:xfrm>
            <a:off x="512936" y="3563344"/>
            <a:ext cx="1968847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heard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42117247-337A-4F96-B50B-81395633D63F}"/>
              </a:ext>
            </a:extLst>
          </p:cNvPr>
          <p:cNvSpPr/>
          <p:nvPr/>
        </p:nvSpPr>
        <p:spPr>
          <a:xfrm>
            <a:off x="5940152" y="3253609"/>
            <a:ext cx="2088232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5BE4A894-BB72-489D-9922-F5222C3AE09A}"/>
              </a:ext>
            </a:extLst>
          </p:cNvPr>
          <p:cNvSpPr/>
          <p:nvPr/>
        </p:nvSpPr>
        <p:spPr>
          <a:xfrm>
            <a:off x="3131840" y="4343400"/>
            <a:ext cx="2448272" cy="160588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responded to impartially and fairly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4904"/>
            <a:ext cx="8229600" cy="1295896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1534</TotalTime>
  <Words>1211</Words>
  <Application>Microsoft Office PowerPoint</Application>
  <PresentationFormat>On-screen Show (4:3)</PresentationFormat>
  <Paragraphs>535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thm</cp:lastModifiedBy>
  <cp:revision>165</cp:revision>
  <dcterms:created xsi:type="dcterms:W3CDTF">2009-11-08T07:48:00Z</dcterms:created>
  <dcterms:modified xsi:type="dcterms:W3CDTF">2025-04-07T19:06:16Z</dcterms:modified>
</cp:coreProperties>
</file>